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.fntdata"/><Relationship Id="rId6" Type="http://schemas.openxmlformats.org/officeDocument/2006/relationships/slide" Target="slides/slide1.xml"/><Relationship Id="rId18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png>
</file>

<file path=ppt/media/image3.gif>
</file>

<file path=ppt/media/image4.png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fc40b1a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fc40b1a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fc40b1aa3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fc40b1aa3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dfc40b1aa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dfc40b1aa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fc40b1aa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fc40b1aa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fc40b1aa3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fc40b1aa3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fc40b1aa3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fc40b1aa3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fc40b1aa3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fc40b1aa3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gif"/><Relationship Id="rId4" Type="http://schemas.openxmlformats.org/officeDocument/2006/relationships/image" Target="../media/image3.gif"/><Relationship Id="rId5" Type="http://schemas.openxmlformats.org/officeDocument/2006/relationships/image" Target="../media/image6.gif"/><Relationship Id="rId6" Type="http://schemas.openxmlformats.org/officeDocument/2006/relationships/image" Target="../media/image7.gif"/><Relationship Id="rId7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Exposición Final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: Idiomas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Claudia Cortés, Chema Parras, Andrés Villani y Daniel Gil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Diseño Base de Datos a nivel de interfaz.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Demostración migrations e inserciones.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¿Cómo </a:t>
            </a:r>
            <a:r>
              <a:rPr lang="es"/>
              <a:t>continuaremos</a:t>
            </a:r>
            <a:r>
              <a:rPr lang="es"/>
              <a:t> el proyecto?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Lecciones aprendidas.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4757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 Base de Datos a nivel interfaz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38845" l="0" r="-1967" t="0"/>
          <a:stretch/>
        </p:blipFill>
        <p:spPr>
          <a:xfrm>
            <a:off x="962277" y="572700"/>
            <a:ext cx="7228272" cy="457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0" l="-1010" r="0" t="43518"/>
          <a:stretch/>
        </p:blipFill>
        <p:spPr>
          <a:xfrm>
            <a:off x="405300" y="204775"/>
            <a:ext cx="8028874" cy="473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Migraciones e inserciones</a:t>
            </a:r>
            <a:endParaRPr/>
          </a:p>
        </p:txBody>
      </p:sp>
      <p:sp>
        <p:nvSpPr>
          <p:cNvPr id="82" name="Google Shape;82;p17"/>
          <p:cNvSpPr txBox="1"/>
          <p:nvPr/>
        </p:nvSpPr>
        <p:spPr>
          <a:xfrm>
            <a:off x="530775" y="4632050"/>
            <a:ext cx="45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https://github.com/AndresVillani00/Proyecto_Laravel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0" l="21156" r="22109" t="3269"/>
          <a:stretch/>
        </p:blipFill>
        <p:spPr>
          <a:xfrm>
            <a:off x="115824" y="4671125"/>
            <a:ext cx="359751" cy="32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1950" y="1373475"/>
            <a:ext cx="4629300" cy="287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825" y="1373463"/>
            <a:ext cx="4067149" cy="2902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continuaríamos el proyecto?</a:t>
            </a:r>
            <a:endParaRPr/>
          </a:p>
        </p:txBody>
      </p:sp>
      <p:sp>
        <p:nvSpPr>
          <p:cNvPr id="91" name="Google Shape;91;p18"/>
          <p:cNvSpPr txBox="1"/>
          <p:nvPr/>
        </p:nvSpPr>
        <p:spPr>
          <a:xfrm>
            <a:off x="868900" y="1298350"/>
            <a:ext cx="7570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Mejora de F</a:t>
            </a: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rontend.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CRUD.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Unión Base de Datos con Frontend.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Creación completa de administración y unión con la Base de Datos.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Prueba-error, </a:t>
            </a: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corrección</a:t>
            </a: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 de bugs e implementación de funcionalidades.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Control de la documentación del software y de los cambios realizados.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Integración del desarrollo para la verificación y validación.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Creación de </a:t>
            </a: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página</a:t>
            </a: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 de pagos.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Estrategias de prueba multiescala.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Lecciones aprendidas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Aprender a trabajar en equipo.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Uso de aplicaciones (Git Hub) para control de versiones y trabajo en equipo de una manera menos dificultosa.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Desarrollo y creación de una aplicación casi funcional, en la que hemos implementado diferentes lenguajes como HTML, CSS, JavaScript y PHP.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Nos ha dado la visión de cómo llevar a cabo un proyecto, mantenerlo y mejorarlo con cada implementación.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Además de la creación de una DB, tablas, inserciones y migraciones con las que supeditar nuestro proyecto.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4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 rotWithShape="1">
          <a:blip r:embed="rId3">
            <a:alphaModFix/>
          </a:blip>
          <a:srcRect b="1718" l="3130" r="3139" t="1718"/>
          <a:stretch/>
        </p:blipFill>
        <p:spPr>
          <a:xfrm>
            <a:off x="2521225" y="0"/>
            <a:ext cx="3328450" cy="263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344990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7600" y="0"/>
            <a:ext cx="3966400" cy="306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90250" y="2571750"/>
            <a:ext cx="60158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58463" y="3001975"/>
            <a:ext cx="3785537" cy="214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